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7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0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6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8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89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16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22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4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8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92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7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30E0-9D7F-4829-BE3A-7BD4AAD7CF06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1F34-AD42-4617-9813-0717FBCC3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50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om&#10;&#10;Description automatically generated">
            <a:extLst>
              <a:ext uri="{FF2B5EF4-FFF2-40B4-BE49-F238E27FC236}">
                <a16:creationId xmlns:a16="http://schemas.microsoft.com/office/drawing/2014/main" id="{D4B1EA86-46E1-48C1-AA86-E06DC8C06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61" y="0"/>
            <a:ext cx="690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x&#10;&#10;Description automatically generated">
            <a:extLst>
              <a:ext uri="{FF2B5EF4-FFF2-40B4-BE49-F238E27FC236}">
                <a16:creationId xmlns:a16="http://schemas.microsoft.com/office/drawing/2014/main" id="{64BDB3BA-E5E6-4F34-839E-CD464E419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1" y="0"/>
            <a:ext cx="6998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om&#10;&#10;Description automatically generated">
            <a:extLst>
              <a:ext uri="{FF2B5EF4-FFF2-40B4-BE49-F238E27FC236}">
                <a16:creationId xmlns:a16="http://schemas.microsoft.com/office/drawing/2014/main" id="{59E738A8-33DB-4EDB-83CE-24E477F1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5" y="0"/>
            <a:ext cx="6996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4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x&#10;&#10;Description automatically generated">
            <a:extLst>
              <a:ext uri="{FF2B5EF4-FFF2-40B4-BE49-F238E27FC236}">
                <a16:creationId xmlns:a16="http://schemas.microsoft.com/office/drawing/2014/main" id="{6B5708BA-AB38-4730-80A2-A79078424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55" y="0"/>
            <a:ext cx="6868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harwood</dc:creator>
  <cp:lastModifiedBy>ali harwood</cp:lastModifiedBy>
  <cp:revision>2</cp:revision>
  <dcterms:created xsi:type="dcterms:W3CDTF">2020-09-14T11:58:10Z</dcterms:created>
  <dcterms:modified xsi:type="dcterms:W3CDTF">2020-09-14T12:05:27Z</dcterms:modified>
</cp:coreProperties>
</file>